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448" r:id="rId6"/>
    <p:sldId id="575" r:id="rId7"/>
    <p:sldId id="576" r:id="rId8"/>
    <p:sldId id="577" r:id="rId9"/>
    <p:sldId id="578" r:id="rId10"/>
    <p:sldId id="579" r:id="rId11"/>
    <p:sldId id="580" r:id="rId12"/>
    <p:sldId id="581" r:id="rId13"/>
    <p:sldId id="582" r:id="rId14"/>
    <p:sldId id="583" r:id="rId15"/>
    <p:sldId id="584" r:id="rId16"/>
    <p:sldId id="585" r:id="rId17"/>
    <p:sldId id="586" r:id="rId18"/>
    <p:sldId id="587" r:id="rId19"/>
    <p:sldId id="588" r:id="rId20"/>
    <p:sldId id="589" r:id="rId21"/>
    <p:sldId id="590" r:id="rId22"/>
    <p:sldId id="591" r:id="rId23"/>
    <p:sldId id="592" r:id="rId24"/>
    <p:sldId id="593" r:id="rId25"/>
    <p:sldId id="594" r:id="rId26"/>
    <p:sldId id="595" r:id="rId27"/>
    <p:sldId id="596" r:id="rId28"/>
    <p:sldId id="597" r:id="rId29"/>
    <p:sldId id="598" r:id="rId30"/>
    <p:sldId id="599" r:id="rId31"/>
    <p:sldId id="600" r:id="rId32"/>
    <p:sldId id="601" r:id="rId33"/>
    <p:sldId id="602" r:id="rId34"/>
    <p:sldId id="603" r:id="rId35"/>
    <p:sldId id="604" r:id="rId36"/>
    <p:sldId id="605" r:id="rId37"/>
    <p:sldId id="606" r:id="rId38"/>
    <p:sldId id="607" r:id="rId39"/>
    <p:sldId id="608" r:id="rId40"/>
    <p:sldId id="609" r:id="rId41"/>
    <p:sldId id="610" r:id="rId42"/>
    <p:sldId id="611" r:id="rId43"/>
    <p:sldId id="612" r:id="rId44"/>
    <p:sldId id="613" r:id="rId45"/>
    <p:sldId id="614" r:id="rId46"/>
    <p:sldId id="615" r:id="rId47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03DB"/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gs" Target="tags/tag81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2" Type="http://schemas.openxmlformats.org/officeDocument/2006/relationships/image" Target="../media/image13.png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14.png"/><Relationship Id="rId1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image" Target="../media/image15.png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5.xml"/><Relationship Id="rId2" Type="http://schemas.openxmlformats.org/officeDocument/2006/relationships/image" Target="../media/image16.png"/><Relationship Id="rId1" Type="http://schemas.openxmlformats.org/officeDocument/2006/relationships/tags" Target="../tags/tag24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tags" Target="../tags/tag26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tags" Target="../tags/tag2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tags" Target="../tags/tag30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tags" Target="../tags/tag31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23.png"/><Relationship Id="rId1" Type="http://schemas.openxmlformats.org/officeDocument/2006/relationships/tags" Target="../tags/tag3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24.png"/><Relationship Id="rId1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25.png"/><Relationship Id="rId1" Type="http://schemas.openxmlformats.org/officeDocument/2006/relationships/tags" Target="../tags/tag40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4.xml"/><Relationship Id="rId2" Type="http://schemas.openxmlformats.org/officeDocument/2006/relationships/image" Target="../media/image26.png"/><Relationship Id="rId1" Type="http://schemas.openxmlformats.org/officeDocument/2006/relationships/tags" Target="../tags/tag43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6.xml"/><Relationship Id="rId2" Type="http://schemas.openxmlformats.org/officeDocument/2006/relationships/image" Target="../media/image27.png"/><Relationship Id="rId1" Type="http://schemas.openxmlformats.org/officeDocument/2006/relationships/tags" Target="../tags/tag45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8.xml"/><Relationship Id="rId2" Type="http://schemas.openxmlformats.org/officeDocument/2006/relationships/image" Target="../media/image28.png"/><Relationship Id="rId1" Type="http://schemas.openxmlformats.org/officeDocument/2006/relationships/tags" Target="../tags/tag47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tags" Target="../tags/tag49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tags" Target="../tags/tag50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image" Target="../media/image31.png"/><Relationship Id="rId1" Type="http://schemas.openxmlformats.org/officeDocument/2006/relationships/tags" Target="../tags/tag51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image" Target="../media/image32.png"/><Relationship Id="rId1" Type="http://schemas.openxmlformats.org/officeDocument/2006/relationships/tags" Target="../tags/tag54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8.xml"/><Relationship Id="rId2" Type="http://schemas.openxmlformats.org/officeDocument/2006/relationships/image" Target="../media/image33.png"/><Relationship Id="rId1" Type="http://schemas.openxmlformats.org/officeDocument/2006/relationships/tags" Target="../tags/tag57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0.xml"/><Relationship Id="rId2" Type="http://schemas.openxmlformats.org/officeDocument/2006/relationships/image" Target="../media/image34.png"/><Relationship Id="rId1" Type="http://schemas.openxmlformats.org/officeDocument/2006/relationships/tags" Target="../tags/tag5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tags" Target="../tags/tag6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tags" Target="../tags/tag6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tags" Target="../tags/tag6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tags" Target="../tags/tag6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tags" Target="../tags/tag65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image" Target="../media/image40.png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5.png"/><Relationship Id="rId1" Type="http://schemas.openxmlformats.org/officeDocument/2006/relationships/tags" Target="../tags/tag6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41.png"/><Relationship Id="rId1" Type="http://schemas.openxmlformats.org/officeDocument/2006/relationships/tags" Target="../tags/tag6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tags" Target="../tags/tag72.xml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image" Target="../media/image43.png"/><Relationship Id="rId1" Type="http://schemas.openxmlformats.org/officeDocument/2006/relationships/tags" Target="../tags/tag73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9.xml"/><Relationship Id="rId2" Type="http://schemas.openxmlformats.org/officeDocument/2006/relationships/image" Target="../media/image44.png"/><Relationship Id="rId1" Type="http://schemas.openxmlformats.org/officeDocument/2006/relationships/tags" Target="../tags/tag7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tags" Target="../tags/tag80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image" Target="../media/image6.pn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67075" y="2647950"/>
            <a:ext cx="5657850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4475" y="985520"/>
            <a:ext cx="9163050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52295" y="1042670"/>
            <a:ext cx="8486775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0700" y="1038225"/>
            <a:ext cx="8610600" cy="4781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64015" y="1701165"/>
            <a:ext cx="687705" cy="482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1988185" y="4653280"/>
            <a:ext cx="8413115" cy="1360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90370" y="1328420"/>
            <a:ext cx="8810625" cy="420052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280285" y="4293235"/>
            <a:ext cx="8231505" cy="1144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190750" y="2493645"/>
            <a:ext cx="8413115" cy="113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42845" y="930275"/>
            <a:ext cx="7730490" cy="47371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976360" y="1412875"/>
            <a:ext cx="687705" cy="482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47645" y="669925"/>
            <a:ext cx="7195820" cy="515937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495550" y="4779645"/>
            <a:ext cx="8384540" cy="1005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670" y="2277110"/>
            <a:ext cx="10957560" cy="1817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81350" y="554990"/>
            <a:ext cx="6628765" cy="5523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29205" y="399415"/>
            <a:ext cx="6859905" cy="5439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2085" y="621030"/>
            <a:ext cx="7038975" cy="4827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2710" y="636905"/>
            <a:ext cx="7039610" cy="51568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616315" y="2132965"/>
            <a:ext cx="687705" cy="482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76375" y="1123950"/>
            <a:ext cx="923925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28240" y="504825"/>
            <a:ext cx="7063105" cy="530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82265" y="539750"/>
            <a:ext cx="6696710" cy="537972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040370" y="2421255"/>
            <a:ext cx="1066800" cy="658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109585" y="4077335"/>
            <a:ext cx="925195" cy="658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80995" y="1033145"/>
            <a:ext cx="6429375" cy="479107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7896225" y="1268730"/>
            <a:ext cx="1066800" cy="658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7880985" y="3429000"/>
            <a:ext cx="1231265" cy="346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7248525" y="3902075"/>
            <a:ext cx="1760220" cy="346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7125335" y="4365625"/>
            <a:ext cx="1282065" cy="382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0820" y="1509395"/>
            <a:ext cx="9229725" cy="383857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613660" y="2565400"/>
            <a:ext cx="7714615" cy="673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927985" y="4077335"/>
            <a:ext cx="7689215" cy="1129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61770" y="1057275"/>
            <a:ext cx="9267825" cy="47434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120505" y="1772920"/>
            <a:ext cx="1036320" cy="658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86280" y="473710"/>
            <a:ext cx="7912735" cy="540321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355215" y="4221480"/>
            <a:ext cx="7686040" cy="1667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09725" y="1019175"/>
            <a:ext cx="8972550" cy="48196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991995" y="3137535"/>
            <a:ext cx="8430895" cy="2674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72180" y="402590"/>
            <a:ext cx="5661660" cy="572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52470" y="458470"/>
            <a:ext cx="6397625" cy="563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7895" y="549275"/>
            <a:ext cx="7225030" cy="5038725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2639695" y="4004945"/>
            <a:ext cx="6861175" cy="193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9915525" y="4575175"/>
            <a:ext cx="71691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600">
                <a:ln/>
                <a:solidFill>
                  <a:srgbClr val="FB03D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B</a:t>
            </a:r>
            <a:endParaRPr lang="en-US" altLang="zh-CN" sz="3600">
              <a:ln/>
              <a:solidFill>
                <a:srgbClr val="FB03DB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985" y="549275"/>
            <a:ext cx="6835775" cy="524573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639695" y="5286375"/>
            <a:ext cx="798893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976360" y="1052830"/>
            <a:ext cx="408305" cy="360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37970" y="1552575"/>
            <a:ext cx="9115425" cy="37528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938145" y="2665730"/>
            <a:ext cx="7981315" cy="644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930525" y="4149090"/>
            <a:ext cx="7988935" cy="1074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76525" y="610235"/>
            <a:ext cx="7566660" cy="514286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120505" y="1125220"/>
            <a:ext cx="508000" cy="504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99895" y="1181100"/>
            <a:ext cx="8791575" cy="44958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1879600" y="3717290"/>
            <a:ext cx="8431530" cy="1922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85595" y="2381250"/>
            <a:ext cx="902017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85770" y="484505"/>
            <a:ext cx="7186930" cy="560260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5685" y="405130"/>
            <a:ext cx="5680075" cy="562483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09395" y="1614170"/>
            <a:ext cx="9172575" cy="362902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2930" y="404495"/>
            <a:ext cx="5937885" cy="572008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62275" y="644525"/>
            <a:ext cx="6804660" cy="516064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647440" y="5157470"/>
            <a:ext cx="6119495" cy="671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688070" y="2205355"/>
            <a:ext cx="544195" cy="345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99870" y="1095375"/>
            <a:ext cx="9191625" cy="466725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3025775" y="2222500"/>
            <a:ext cx="7386955" cy="1370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051810" y="4345940"/>
            <a:ext cx="7390765" cy="1287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9650" y="675640"/>
            <a:ext cx="7579360" cy="483933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503930" y="3141345"/>
            <a:ext cx="6119495" cy="96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544570" y="4797425"/>
            <a:ext cx="5862955" cy="474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52270" y="2466975"/>
            <a:ext cx="8886825" cy="19240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04870" y="589280"/>
            <a:ext cx="5830570" cy="527304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5481955" y="3645535"/>
            <a:ext cx="859790" cy="343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719830" y="4149090"/>
            <a:ext cx="2605405" cy="1557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6960235" y="3645535"/>
            <a:ext cx="1915795" cy="351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6528435" y="4077335"/>
            <a:ext cx="1915795" cy="351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7050" y="716915"/>
            <a:ext cx="6492240" cy="508381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431540" y="3070860"/>
            <a:ext cx="6022340" cy="264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57575" y="360680"/>
            <a:ext cx="6233795" cy="57283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72080" y="643890"/>
            <a:ext cx="6546215" cy="523303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183880" y="981075"/>
            <a:ext cx="556260" cy="55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09750" y="1819275"/>
            <a:ext cx="857250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38095" y="975995"/>
            <a:ext cx="7115175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57045" y="1004570"/>
            <a:ext cx="8677275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57070" y="1257300"/>
            <a:ext cx="827722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commondata" val="eyJoZGlkIjoiYjBlNzdiN2MxYmZlMzA5MjgwYTQyMDI4MjkxMmFjNjcifQ=="/>
  <p:tag name="KSO_WPP_MARK_KEY" val="5da65ded-e1f9-4174-b977-5b406c2902b3"/>
  <p:tag name="COMMONDATA" val="eyJoZGlkIjoiN2Q3Y2E5ZjBkNTI2NmYyODg3NzgwODBhNmIxYjQxYTY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112</Words>
  <Application>WPS 演示</Application>
  <PresentationFormat>宽屏</PresentationFormat>
  <Paragraphs>76</Paragraphs>
  <Slides>44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60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叶根友毛笔行书2.0版</vt:lpstr>
      <vt:lpstr>经典中圆繁</vt:lpstr>
      <vt:lpstr>Segoe Print</vt:lpstr>
      <vt:lpstr>经典图案字</vt:lpstr>
      <vt:lpstr>方正粗黑宋简体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264</cp:revision>
  <dcterms:created xsi:type="dcterms:W3CDTF">2016-07-05T04:43:00Z</dcterms:created>
  <dcterms:modified xsi:type="dcterms:W3CDTF">2024-07-10T08:08:43Z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E5472565641B42BB938DBC1B3E2EC541_13</vt:lpwstr>
  </property>
</Properties>
</file>